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8" r:id="rId1"/>
  </p:sldMasterIdLst>
  <p:sldIdLst>
    <p:sldId id="256" r:id="rId2"/>
    <p:sldId id="257" r:id="rId3"/>
    <p:sldId id="258" r:id="rId4"/>
    <p:sldId id="260" r:id="rId5"/>
    <p:sldId id="278" r:id="rId6"/>
    <p:sldId id="263" r:id="rId7"/>
    <p:sldId id="277" r:id="rId8"/>
    <p:sldId id="279" r:id="rId9"/>
    <p:sldId id="261" r:id="rId10"/>
    <p:sldId id="269" r:id="rId11"/>
    <p:sldId id="265" r:id="rId12"/>
    <p:sldId id="266" r:id="rId13"/>
    <p:sldId id="270" r:id="rId14"/>
    <p:sldId id="272" r:id="rId15"/>
    <p:sldId id="273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4020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876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0A6E-CCD2-4ACB-8F0E-5A87769253B3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3FF02-10E4-4B9C-8DC9-58F54A17CB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27518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0A6E-CCD2-4ACB-8F0E-5A87769253B3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3FF02-10E4-4B9C-8DC9-58F54A17CB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6155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0A6E-CCD2-4ACB-8F0E-5A87769253B3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3FF02-10E4-4B9C-8DC9-58F54A17CB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8721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0A6E-CCD2-4ACB-8F0E-5A87769253B3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3FF02-10E4-4B9C-8DC9-58F54A17CB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54548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0A6E-CCD2-4ACB-8F0E-5A87769253B3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3FF02-10E4-4B9C-8DC9-58F54A17CB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48704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0A6E-CCD2-4ACB-8F0E-5A87769253B3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3FF02-10E4-4B9C-8DC9-58F54A17CB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5284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0A6E-CCD2-4ACB-8F0E-5A87769253B3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3FF02-10E4-4B9C-8DC9-58F54A17CB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39589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0A6E-CCD2-4ACB-8F0E-5A87769253B3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3FF02-10E4-4B9C-8DC9-58F54A17CB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28619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0A6E-CCD2-4ACB-8F0E-5A87769253B3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3FF02-10E4-4B9C-8DC9-58F54A17CB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59251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0A6E-CCD2-4ACB-8F0E-5A87769253B3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3FF02-10E4-4B9C-8DC9-58F54A17CB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9212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0A6E-CCD2-4ACB-8F0E-5A87769253B3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3FF02-10E4-4B9C-8DC9-58F54A17CB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9630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0A6E-CCD2-4ACB-8F0E-5A87769253B3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3FF02-10E4-4B9C-8DC9-58F54A17CB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84266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0A6E-CCD2-4ACB-8F0E-5A87769253B3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3FF02-10E4-4B9C-8DC9-58F54A17CB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73173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0A6E-CCD2-4ACB-8F0E-5A87769253B3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3FF02-10E4-4B9C-8DC9-58F54A17CB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56435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0A6E-CCD2-4ACB-8F0E-5A87769253B3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3FF02-10E4-4B9C-8DC9-58F54A17CB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7135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0A6E-CCD2-4ACB-8F0E-5A87769253B3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3FF02-10E4-4B9C-8DC9-58F54A17CB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89639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/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10A6E-CCD2-4ACB-8F0E-5A87769253B3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A73FF02-10E4-4B9C-8DC9-58F54A17CB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6987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  <p:sldLayoutId id="2147483862" r:id="rId14"/>
    <p:sldLayoutId id="2147483863" r:id="rId15"/>
    <p:sldLayoutId id="21474838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hyperlink" Target="http://www.search.ask.com/picdetails?apn_dbr=ff_14.0&amp;apn_dtid=%5ezzz000%5eYY%5eBD&amp;crxv=12.40906&amp;locale=en_US&amp;apn_ptnrs=%5eAKM&amp;o=APN10462&amp;l=dis&amp;gct=bar&amp;tbv=11.8.2.658&amp;tpid=ATU4&amp;trgb=&amp;apn_sauid=&amp;apn_uid=AE122C91-E32F-4FA3-8F0D-565BB2677FF9&amp;doi=2013-05-18&amp;q=CDS+for+bangla+movies&amp;surl=http%3A%2F%2Fwww.search.ask.com%2Fpictures%3Fq%3DCDS%2Bfor%2Bbangla%2Bmovies%26apn_dtid%3D%255Ezzz000%255EYY%255EBD%26apn_dbr%3Dff_14.0%26crxv%3D12.40906%26locale%3Den_US%26apn_ptnrs%3D%255EAKM%26o%3DAPN10462%26l%3Ddis%26gct%3Dbar%26tbv%3D11.8.2.658%26tpid%3DATU4%26trgb%3D%26apn_sauid%3D%26apn_uid%3DAE122C91-E32F-4FA3-8F0D-565BB2677FF9%26tpr%3D2%26doi%3D2013-05-18&amp;purl=http%3A%2F%2Fwww.echonyc.com%2F%7Esqueeze%2Fnoframe%2Fcds-b.html&amp;iurl=http%3A%2F%2Fwww.echonyc.com%2F%7Esqueeze%2Fjpegs%2Fcds.jpg&amp;iw=287&amp;ih=200&amp;turl=http%3A%2F%2Fmedia5.picsearch.com%2Fis%3FowWqAkfQe2_ETDQFTHNSZOrpi6BjNIWspxjbIGwIzNI&amp;tw=144&amp;th=100" TargetMode="External"/><Relationship Id="rId3" Type="http://schemas.openxmlformats.org/officeDocument/2006/relationships/image" Target="../media/image3.jpeg"/><Relationship Id="rId7" Type="http://schemas.openxmlformats.org/officeDocument/2006/relationships/hyperlink" Target="http://www.search.ask.com/picdetails?apn_dbr=ff_14.0&amp;apn_dtid=%5ezzz000%5eYY%5eBD&amp;crxv=12.40906&amp;locale=en_US&amp;apn_ptnrs=%5eAKM&amp;o=APN10462&amp;l=dis&amp;gct=bar&amp;tbv=11.8.2.658&amp;tpid=ATU4&amp;trgb=&amp;apn_sauid=&amp;apn_uid=AE122C91-E32F-4FA3-8F0D-565BB2677FF9&amp;doi=2013-05-18&amp;q=educational+cds&amp;surl=http%3A%2F%2Fwww.search.ask.com%2Fpictures%3Fapn_dtid%3D%255Ezzz000%255EYY%255EBD%26apn_dbr%3Dff_14.0%26crxv%3D12.40906%26locale%3Den_US%26apn_ptnrs%3D%255EAKM%26o%3DAPN10462%26l%3Ddis%26gct%3Dbar%26tbv%3D11.8.2.658%26tpid%3DATU4%26q%3Deducational%2Bcds%26trgb%3D%26apn_sauid%3D%26apn_uid%3DAE122C91-E32F-4FA3-8F0D-565BB2677FF9%26tpr%3D10%26doi%3D2013-05-18&amp;purl=http%3A%2F%2Fwww.angelispress.com%2FTMR%2FIssues%2Fsept02%2Fsep02art4.html&amp;iurl=http%3A%2F%2Fwww.angelispress.com%2FTMR%2FIssues%2Fsept02%2FDIVA4KNOWLEDGEQUEST.JPG&amp;iw=640&amp;ih=581&amp;turl=http%3A%2F%2Fmedia5.picsearch.com%2Fis%3FIgWew9EiG7AX0jOoiQ66Y_5QnZDsO82HWuJuUHMA9p4&amp;tw=128&amp;th=116" TargetMode="External"/><Relationship Id="rId12" Type="http://schemas.openxmlformats.org/officeDocument/2006/relationships/image" Target="../media/image8.jpeg"/><Relationship Id="rId2" Type="http://schemas.openxmlformats.org/officeDocument/2006/relationships/hyperlink" Target="http://www.google.com/url?sa=i&amp;rct=j&amp;q=catalog&amp;source=images&amp;cd=&amp;cad=rja&amp;docid=vIOOJzUYDlQI6M&amp;tbnid=Nd46F6-wzC9tVM:&amp;ved=0CAUQjRw&amp;url=http%3A%2F%2Fsodancapassion.blogspot.com%2F2012%2F04%2Fsigning-up-for-classes-101.html&amp;ei=F0aaUaeGHojKrAe32YGIAg&amp;psig=AFQjCNGaoAfbvIJxyOjDZZpjqwecaqJf8Q&amp;ust=136915131849254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hyperlink" Target="http://www.search.ask.com/picdetails?apn_dbr=ff_14.0&amp;apn_dtid=%5ezzz000%5eYY%5eBD&amp;crxv=12.40906&amp;locale=en_US&amp;apn_ptnrs=%5eAKM&amp;o=APN10462&amp;l=dis&amp;gct=bar&amp;tbv=11.8.2.658&amp;tpid=ATU4&amp;trgb=&amp;apn_sauid=&amp;apn_uid=AE122C91-E32F-4FA3-8F0D-565BB2677FF9&amp;doi=2013-05-18&amp;q=CDS+for+bangla+song&amp;surl=http%3A%2F%2Fwww.search.ask.com%2Fpictures%3Fq%3DCDS%2Bfor%2Bbangla%2Bsong%26apn_dtid%3D%255Ezzz000%255EYY%255EBD%26apn_dbr%3Dff_14.0%26crxv%3D12.40906%26locale%3Den_US%26apn_ptnrs%3D%255EAKM%26o%3DAPN10462%26l%3Ddis%26gct%3Dbar%26tbv%3D11.8.2.658%26tpid%3DATU4%26trgb%3D%26apn_sauid%3D%26apn_uid%3DAE122C91-E32F-4FA3-8F0D-565BB2677FF9%26tpr%3D2%26doi%3D2013-05-18&amp;purl=http%3A%2F%2Fwww.washingtonbanglaradio.com%2Fcontent%2F12714409-sreyashi-mitra-exclusive-audio-interview-feature-acclaimed-bengali-rabindra-sangeet&amp;iurl=http%3A%2F%2Fwww.washingtonbanglaradio.com%2Fimages02%2FSreyashi_Mitra-12-Godhuli_CD_Cover.jpg&amp;iw=320&amp;ih=314&amp;turl=http%3A%2F%2Fmedia4.picsearch.com%2Fis%3FZOin8WdE1bKxJMGjw3BZ73lKVzRUn0MB1WBoBCoGJWE&amp;tw=128&amp;th=126" TargetMode="External"/><Relationship Id="rId5" Type="http://schemas.openxmlformats.org/officeDocument/2006/relationships/hyperlink" Target="http://www.search.ask.com/picdetails?apn_dbr=ff_14.0&amp;apn_dtid=%5ezzz000%5eYY%5eBD&amp;crxv=12.40906&amp;locale=en_US&amp;apn_ptnrs=%5eAKM&amp;o=APN10462&amp;l=dis&amp;gct=bar&amp;tbv=11.8.2.658&amp;tpid=ATU4&amp;trgb=&amp;apn_sauid=&amp;apn_uid=AE122C91-E32F-4FA3-8F0D-565BB2677FF9&amp;doi=2013-05-18&amp;q=video+games+&amp;surl=http%3A%2F%2Fwww.search.ask.com%2Fpictures%3Fapn_dtid%3D%255Ezzz000%255EYY%255EBD%26apn_dbr%3Dff_14.0%26crxv%3D12.40906%26locale%3Den_US%26apn_ptnrs%3D%255EAKM%26o%3DAPN10462%26l%3Ddis%26gct%3Dbar%26tbv%3D11.8.2.658%26tpid%3DATU4%26q%3Dvideo%2Bgames%2B%26trgb%3D%26apn_sauid%3D%26apn_uid%3DAE122C91-E32F-4FA3-8F0D-565BB2677FF9%26tpr%3D10%26doi%3D2013-05-18&amp;purl=http%3A%2F%2Fbitmob.com%2Ftag%2Fnatal&amp;iurl=http%3A%2F%2Fwww.topnews.in%2Fusa%2Ffiles%2FVideo-games.jpg&amp;iw=468&amp;ih=354&amp;turl=http%3A%2F%2Fmedia1.picsearch.com%2Fis%3FVqyvgilCs34SmmgJMg2zQdIxS0QRI2KyM528iMdkvhM&amp;tw=128&amp;th=97" TargetMode="External"/><Relationship Id="rId10" Type="http://schemas.openxmlformats.org/officeDocument/2006/relationships/image" Target="../media/image7.jpeg"/><Relationship Id="rId4" Type="http://schemas.openxmlformats.org/officeDocument/2006/relationships/image" Target="../media/image4.jpeg"/><Relationship Id="rId9" Type="http://schemas.openxmlformats.org/officeDocument/2006/relationships/hyperlink" Target="http://www.search.ask.com/picdetails?apn_dbr=ff_14.0&amp;apn_dtid=%5ezzz000%5eYY%5eBD&amp;crxv=12.40906&amp;locale=en_US&amp;apn_ptnrs=%5eAKM&amp;o=APN10462&amp;l=dis&amp;gct=bar&amp;tbv=11.8.2.658&amp;tpid=ATU4&amp;trgb=&amp;apn_sauid=&amp;apn_uid=AE122C91-E32F-4FA3-8F0D-565BB2677FF9&amp;doi=2013-05-18&amp;q=magazines+%26+books&amp;surl=http%3A%2F%2Fwww.search.ask.com%2Fpictures%3Fapn_dtid%3D%255Ezzz000%255EYY%255EBD%26apn_dbr%3Dff_14.0%26crxv%3D12.40906%26locale%3Den_US%26apn_ptnrs%3D%255EAKM%26o%3DAPN10462%26l%3Ddis%26gct%3Dbar%26tbv%3D11.8.2.658%26tpid%3DATU4%26q%3Dmagazines%2B%2526%2Bbooks%26trgb%3D%26apn_sauid%3D%26apn_uid%3DAE122C91-E32F-4FA3-8F0D-565BB2677FF9%26tpr%3D10%26doi%3D2013-05-18&amp;purl=http%3A%2F%2Fpollpigeon.com%2Fbooks-vs-magazines%2Ft%2F104928%2F&amp;iurl=http%3A%2F%2Fm.s11.pollpigeon.com%2Fmedia%2Fanswer_images%2Ffb%2Ffb4051b6ff290d4c747bb2b7f007c784_jpg_350x500_q85.jpg&amp;iw=311&amp;ih=362&amp;turl=http%3A%2F%2Fmedia1.picsearch.com%2Fis%3FEwTZdaT-e8V3VQxh-VU0a4FeCwIaxyG1_-iQzL9XT3o&amp;tw=110&amp;th=128" TargetMode="External"/><Relationship Id="rId1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search.ask.com/picdetails?apn_dbr=ff_14.0&amp;apn_dtid=%5ezzz000%5eYY%5eBD&amp;crxv=12.40906&amp;locale=en_US&amp;apn_ptnrs=%5eAKM&amp;o=APN10462&amp;l=dis&amp;gct=bar&amp;tbv=11.8.2.658&amp;tpid=ATU4&amp;trgb=&amp;apn_sauid=&amp;apn_uid=AE122C91-E32F-4FA3-8F0D-565BB2677FF9&amp;doi=2013-05-18&amp;q=video+games+&amp;surl=http%3A%2F%2Fwww.search.ask.com%2Fpictures%3Fapn_dtid%3D%255Ezzz000%255EYY%255EBD%26apn_dbr%3Dff_14.0%26crxv%3D12.40906%26locale%3Den_US%26apn_ptnrs%3D%255EAKM%26o%3DAPN10462%26l%3Ddis%26gct%3Dbar%26tbv%3D11.8.2.658%26tpid%3DATU4%26q%3Dvideo%2Bgames%2B%26trgb%3D%26apn_sauid%3D%26apn_uid%3DAE122C91-E32F-4FA3-8F0D-565BB2677FF9%26tpr%3D10%26doi%3D2013-05-18&amp;purl=http%3A%2F%2Fbitmob.com%2Ftag%2Fnatal&amp;iurl=http%3A%2F%2Fwww.topnews.in%2Fusa%2Ffiles%2FVideo-games.jpg&amp;iw=468&amp;ih=354&amp;turl=http%3A%2F%2Fmedia1.picsearch.com%2Fis%3FVqyvgilCs34SmmgJMg2zQdIxS0QRI2KyM528iMdkvhM&amp;tw=128&amp;th=9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www.search.ask.com/picdetails?apn_dbr=ff_14.0&amp;apn_dtid=%5ezzz000%5eYY%5eBD&amp;crxv=12.40906&amp;locale=en_US&amp;apn_ptnrs=%5eAKM&amp;o=APN10462&amp;l=dis&amp;gct=bar&amp;tbv=11.8.2.658&amp;tpid=ATU4&amp;trgb=&amp;apn_sauid=&amp;apn_uid=AE122C91-E32F-4FA3-8F0D-565BB2677FF9&amp;doi=2013-05-18&amp;q=magazines+%26+books&amp;surl=http%3A%2F%2Fwww.search.ask.com%2Fpictures%3Fapn_dtid%3D%255Ezzz000%255EYY%255EBD%26apn_dbr%3Dff_14.0%26crxv%3D12.40906%26locale%3Den_US%26apn_ptnrs%3D%255EAKM%26o%3DAPN10462%26l%3Ddis%26gct%3Dbar%26tbv%3D11.8.2.658%26tpid%3DATU4%26q%3Dmagazines%2B%2526%2Bbooks%26trgb%3D%26apn_sauid%3D%26apn_uid%3DAE122C91-E32F-4FA3-8F0D-565BB2677FF9%26tpr%3D10%26doi%3D2013-05-18&amp;purl=http%3A%2F%2Fpollpigeon.com%2Fbooks-vs-magazines%2Ft%2F104928%2F&amp;iurl=http%3A%2F%2Fm.s11.pollpigeon.com%2Fmedia%2Fanswer_images%2Ffb%2Ffb4051b6ff290d4c747bb2b7f007c784_jpg_350x500_q85.jpg&amp;iw=311&amp;ih=362&amp;turl=http%3A%2F%2Fmedia1.picsearch.com%2Fis%3FEwTZdaT-e8V3VQxh-VU0a4FeCwIaxyG1_-iQzL9XT3o&amp;tw=110&amp;th=128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5472" y="1238167"/>
            <a:ext cx="9184944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7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87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69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14" y="1"/>
            <a:ext cx="11582399" cy="211908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 </a:t>
            </a:r>
            <a:r>
              <a:rPr lang="bn-BD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সিডি-রম ব্যবহৃত </a:t>
            </a:r>
            <a:r>
              <a:rPr lang="bn-BD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BD" sz="7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314" name="Picture 2" descr="http://2.bp.blogspot.com/-7LDouqPL8uI/T5WEYmPYjQI/AAAAAAAABgg/KlwW0fvRMTk/s1600/catalog_08-09_university_Tamp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717" y="3724728"/>
            <a:ext cx="2152197" cy="2896621"/>
          </a:xfrm>
          <a:prstGeom prst="rect">
            <a:avLst/>
          </a:prstGeom>
          <a:noFill/>
        </p:spPr>
      </p:pic>
      <p:pic>
        <p:nvPicPr>
          <p:cNvPr id="13315" name="Picture 3" descr="C:\Users\user\Desktop\Picture\Storage devi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543" y="1646465"/>
            <a:ext cx="2540000" cy="1968500"/>
          </a:xfrm>
          <a:prstGeom prst="rect">
            <a:avLst/>
          </a:prstGeom>
          <a:noFill/>
        </p:spPr>
      </p:pic>
      <p:pic>
        <p:nvPicPr>
          <p:cNvPr id="13317" name="Picture 5" descr="http://media1.picsearch.com/is?VqyvgilCs34SmmgJMg2zQdIxS0QRI2KyM528iMdkvhM&amp;height=257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89061" y="1773238"/>
            <a:ext cx="3248025" cy="2552020"/>
          </a:xfrm>
          <a:prstGeom prst="rect">
            <a:avLst/>
          </a:prstGeom>
          <a:noFill/>
        </p:spPr>
      </p:pic>
      <p:pic>
        <p:nvPicPr>
          <p:cNvPr id="13319" name="Picture 7" descr="http://media5.picsearch.com/is?IgWew9EiG7AX0jOoiQ66Y_5QnZDsO82HWuJuUHMA9p4&amp;height=309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18514" y="1928587"/>
            <a:ext cx="2902857" cy="2630448"/>
          </a:xfrm>
          <a:prstGeom prst="rect">
            <a:avLst/>
          </a:prstGeom>
          <a:noFill/>
        </p:spPr>
      </p:pic>
      <p:pic>
        <p:nvPicPr>
          <p:cNvPr id="13321" name="Picture 9" descr="http://media1.picsearch.com/is?EwTZdaT-e8V3VQxh-VU0a4FeCwIaxyG1_-iQzL9XT3o&amp;height=289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575346" y="1149804"/>
            <a:ext cx="2616654" cy="3349625"/>
          </a:xfrm>
          <a:prstGeom prst="rect">
            <a:avLst/>
          </a:prstGeom>
          <a:noFill/>
        </p:spPr>
      </p:pic>
      <p:pic>
        <p:nvPicPr>
          <p:cNvPr id="13323" name="Picture 11" descr="http://media4.picsearch.com/is?ZOin8WdE1bKxJMGjw3BZ73lKVzRUn0MB1WBoBCoGJWE&amp;height=251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64947" y="4455886"/>
            <a:ext cx="2438400" cy="2155371"/>
          </a:xfrm>
          <a:prstGeom prst="rect">
            <a:avLst/>
          </a:prstGeom>
          <a:noFill/>
        </p:spPr>
      </p:pic>
      <p:pic>
        <p:nvPicPr>
          <p:cNvPr id="13325" name="Picture 13" descr="http://media5.picsearch.com/is?owWqAkfQe2_ETDQFTHNSZOrpi6BjNIWspxjbIGwIzNI&amp;height=159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250090" y="4644571"/>
            <a:ext cx="2873678" cy="19952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9025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31299"/>
            <a:ext cx="8596668" cy="1120726"/>
          </a:xfrm>
        </p:spPr>
        <p:txBody>
          <a:bodyPr>
            <a:noAutofit/>
          </a:bodyPr>
          <a:lstStyle/>
          <a:p>
            <a:pPr algn="ctr"/>
            <a:r>
              <a:rPr lang="bn-BD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সিডি-রম এর ব্যবহার 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857" y="1204686"/>
            <a:ext cx="8911145" cy="550560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ডেটা স্টোরেজ</a:t>
            </a:r>
          </a:p>
          <a:p>
            <a:pPr>
              <a:buFont typeface="Wingdings" pitchFamily="2" charset="2"/>
              <a:buChar char="§"/>
            </a:pP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ক্যাটালগ</a:t>
            </a:r>
          </a:p>
          <a:p>
            <a:pPr>
              <a:buFont typeface="Wingdings" pitchFamily="2" charset="2"/>
              <a:buChar char="§"/>
            </a:pP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খেলাধুলায়</a:t>
            </a:r>
          </a:p>
          <a:p>
            <a:pPr>
              <a:buFont typeface="Wingdings" pitchFamily="2" charset="2"/>
              <a:buChar char="§"/>
            </a:pP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শিক্ষায়</a:t>
            </a:r>
          </a:p>
          <a:p>
            <a:pPr>
              <a:buFont typeface="Wingdings" pitchFamily="2" charset="2"/>
              <a:buChar char="§"/>
            </a:pP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ম্যাগাজিন এবং বুকস্</a:t>
            </a:r>
          </a:p>
          <a:p>
            <a:pPr>
              <a:buFont typeface="Wingdings" pitchFamily="2" charset="2"/>
              <a:buChar char="§"/>
            </a:pP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সংঙ্গীত</a:t>
            </a:r>
          </a:p>
          <a:p>
            <a:pPr>
              <a:buFont typeface="Wingdings" pitchFamily="2" charset="2"/>
              <a:buChar char="§"/>
            </a:pP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মুভিস্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660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5087" y="5411450"/>
            <a:ext cx="6313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সিডি-রম</a:t>
            </a:r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ড্রাইভ</a:t>
            </a:r>
            <a:endParaRPr lang="en-US" sz="72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68" y="508990"/>
            <a:ext cx="4735773" cy="490246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H="1" flipV="1">
            <a:off x="3431438" y="2914122"/>
            <a:ext cx="1967876" cy="279021"/>
          </a:xfrm>
          <a:prstGeom prst="line">
            <a:avLst/>
          </a:prstGeom>
          <a:ln w="762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196454" y="2404930"/>
            <a:ext cx="2402006" cy="86663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সিডি-রম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2795" y="196334"/>
            <a:ext cx="1075703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সিডি রম ড্রাইভ 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(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/>
          </a:p>
        </p:txBody>
      </p:sp>
    </p:spTree>
    <p:extLst>
      <p:ext uri="{BB962C8B-B14F-4D97-AF65-F5344CB8AC3E}">
        <p14:creationId xmlns="" xmlns:p14="http://schemas.microsoft.com/office/powerpoint/2010/main" val="343302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8584"/>
            <a:ext cx="11786641" cy="3168387"/>
          </a:xfrm>
        </p:spPr>
        <p:txBody>
          <a:bodyPr/>
          <a:lstStyle/>
          <a:p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 সিডি-রম চালানোর জন্য </a:t>
            </a:r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ড্রাইভকে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সিডি-রম </a:t>
            </a:r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ড্রাইভ বলে।</a:t>
            </a:r>
          </a:p>
          <a:p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CD-RW </a:t>
            </a:r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সাহায্যে 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Read/Write </a:t>
            </a:r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উভয়ই করা যায়।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279" y="2808825"/>
            <a:ext cx="3466531" cy="3466531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2888343" y="4586514"/>
            <a:ext cx="1451428" cy="435429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8290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1520" y="5934670"/>
            <a:ext cx="9819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DVD 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–ROM Drive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313" y="109182"/>
            <a:ext cx="4795564" cy="52270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93" y="617182"/>
            <a:ext cx="7156948" cy="536010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6052457" y="943429"/>
            <a:ext cx="1654629" cy="638628"/>
          </a:xfrm>
          <a:prstGeom prst="line">
            <a:avLst/>
          </a:prstGeom>
          <a:ln w="762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233313" y="109182"/>
            <a:ext cx="1823601" cy="1197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DVD ROM Drive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0089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ডিভিডি কী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BD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544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573" y="1547446"/>
            <a:ext cx="11252069" cy="4536119"/>
          </a:xfrm>
        </p:spPr>
        <p:txBody>
          <a:bodyPr>
            <a:normAutofit/>
          </a:bodyPr>
          <a:lstStyle/>
          <a:p>
            <a:r>
              <a:rPr lang="bn-BD" sz="4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১৯৯৬ সালের শেষ </a:t>
            </a:r>
            <a:r>
              <a:rPr lang="bn-BD" sz="4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4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বাজারে </a:t>
            </a:r>
            <a:r>
              <a:rPr lang="bn-BD" sz="4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এসেছে </a:t>
            </a:r>
            <a:r>
              <a:rPr lang="bn-BD" sz="4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</a:t>
            </a: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bn-BD" sz="4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র্ণ </a:t>
            </a:r>
            <a:r>
              <a:rPr lang="bn-BD" sz="4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ধরনের সিডি</a:t>
            </a:r>
            <a:r>
              <a:rPr lang="bn-BD" sz="4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 </a:t>
            </a:r>
            <a:r>
              <a:rPr lang="bn-BD" sz="4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 দেওয়া হয় ডিভিডি। </a:t>
            </a: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DVD </a:t>
            </a:r>
            <a:r>
              <a:rPr lang="en-US" sz="48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Digital </a:t>
            </a: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Versatile </a:t>
            </a: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Disk.</a:t>
            </a:r>
            <a:endParaRPr lang="bn-BD" sz="4800" dirty="0" smtClean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ডিভিডি পড়ার জন্য কম্পিউটারে </a:t>
            </a:r>
            <a:r>
              <a:rPr lang="bn-BD" sz="4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ডিভিডি </a:t>
            </a:r>
            <a:r>
              <a:rPr lang="bn-BD" sz="48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ড্রাইভ থাকতে হয়।</a:t>
            </a:r>
          </a:p>
          <a:p>
            <a:endParaRPr lang="bn-BD" sz="4800" dirty="0" smtClean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001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/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8135"/>
            <a:ext cx="8596668" cy="1481351"/>
          </a:xfrm>
        </p:spPr>
        <p:txBody>
          <a:bodyPr>
            <a:noAutofit/>
          </a:bodyPr>
          <a:lstStyle/>
          <a:p>
            <a:pPr algn="ctr"/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429" y="1492933"/>
            <a:ext cx="11495313" cy="1946954"/>
          </a:xfrm>
        </p:spPr>
        <p:txBody>
          <a:bodyPr>
            <a:normAutofit fontScale="92500" lnSpcReduction="10000"/>
          </a:bodyPr>
          <a:lstStyle/>
          <a:p>
            <a:r>
              <a:rPr lang="bn-BD" sz="66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সিডি-রম </a:t>
            </a:r>
            <a:r>
              <a:rPr lang="bn-BD" sz="66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ী?</a:t>
            </a:r>
          </a:p>
          <a:p>
            <a:r>
              <a:rPr lang="bn-BD" sz="66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সিডি-রম</a:t>
            </a:r>
            <a:r>
              <a:rPr lang="en-US" sz="66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66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bn-BD" sz="66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২টিক্ষেত্রের </a:t>
            </a:r>
            <a:r>
              <a:rPr lang="bn-BD" sz="66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66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6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66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5" descr="http://media1.picsearch.com/is?VqyvgilCs34SmmgJMg2zQdIxS0QRI2KyM528iMdkvhM&amp;height=25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43050"/>
            <a:ext cx="4473575" cy="3514950"/>
          </a:xfrm>
          <a:prstGeom prst="rect">
            <a:avLst/>
          </a:prstGeom>
          <a:noFill/>
        </p:spPr>
      </p:pic>
      <p:pic>
        <p:nvPicPr>
          <p:cNvPr id="5" name="Picture 9" descr="http://media1.picsearch.com/is?EwTZdaT-e8V3VQxh-VU0a4FeCwIaxyG1_-iQzL9XT3o&amp;height=28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87003" y="3283404"/>
            <a:ext cx="4111626" cy="3349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5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962" y="2208466"/>
            <a:ext cx="11141627" cy="2193046"/>
          </a:xfrm>
        </p:spPr>
        <p:txBody>
          <a:bodyPr>
            <a:normAutofit/>
          </a:bodyPr>
          <a:lstStyle/>
          <a:p>
            <a:r>
              <a:rPr lang="bn-BD" sz="66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সিডি-রম এর চিত্র অংকন কর এবং তার </a:t>
            </a:r>
            <a:r>
              <a:rPr lang="bn-BD" sz="66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66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র্দি</a:t>
            </a:r>
            <a:r>
              <a:rPr lang="bn-BD" sz="66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 অংশগু</a:t>
            </a:r>
            <a:r>
              <a:rPr lang="en-US" sz="66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bn-BD" sz="66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চিহ্নিত করে দেখাও।</a:t>
            </a:r>
            <a:endParaRPr lang="en-US" sz="66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848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7104" y="1047382"/>
            <a:ext cx="9689911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7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87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055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7334" y="212511"/>
            <a:ext cx="6743115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88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r>
              <a:rPr lang="bn-BD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9829" y="2597219"/>
            <a:ext cx="11183814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উদাস কান্তি বিশ্বাস </a:t>
            </a:r>
          </a:p>
          <a:p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 (কম্পিউটার অপারেশন)</a:t>
            </a:r>
          </a:p>
          <a:p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বালিয়াডাঙ্গা সর্বজনীন দেবালয় টেকনিক্যাল এণ্ড বিজনেস ম্যানেজমেণ্ট কলেজ</a:t>
            </a:r>
          </a:p>
          <a:p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কেশবপুর, যশোর।</a:t>
            </a:r>
            <a:endParaRPr lang="en-US" sz="4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Cell Phone No - 01711571417</a:t>
            </a:r>
          </a:p>
          <a:p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E-mail - udashbiswas@yahoo.com</a:t>
            </a:r>
            <a:endParaRPr lang="bn-BD" sz="4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129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1637" y="-6465"/>
            <a:ext cx="1022721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38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13800" b="1" dirty="0" smtClean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2708" y="2209526"/>
            <a:ext cx="97911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কম্পিউটার অফিস অ্যাপলিকেশন -১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701637" y="3040523"/>
            <a:ext cx="58257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িঃ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4179" y="3871520"/>
            <a:ext cx="48234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</a:t>
            </a:r>
            <a:r>
              <a:rPr lang="en-US" sz="4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BD" sz="4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সাত</a:t>
            </a:r>
            <a:endParaRPr lang="en-US" sz="4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4178" y="4869001"/>
            <a:ext cx="74009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০৮: সিডি রম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178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n-BD" sz="9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860" y="2910015"/>
            <a:ext cx="10056315" cy="3880773"/>
          </a:xfrm>
        </p:spPr>
        <p:txBody>
          <a:bodyPr>
            <a:normAutofit/>
          </a:bodyPr>
          <a:lstStyle/>
          <a:p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সিডি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রম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 বলতে পারবে।</a:t>
            </a:r>
          </a:p>
          <a:p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সিডি রমের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</a:p>
          <a:p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সিডি রম ড্রাইভ কী আলোচনা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পরবে।</a:t>
            </a:r>
          </a:p>
          <a:p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ডিভিডি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078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2014" y="5293248"/>
            <a:ext cx="61194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সিডি 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রম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2357" y="461133"/>
            <a:ext cx="731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কীসের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879" y="1787652"/>
            <a:ext cx="4997602" cy="33801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08" y="1633168"/>
            <a:ext cx="3466531" cy="34665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3508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5415" y="182878"/>
            <a:ext cx="78779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9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1259" y="2878573"/>
            <a:ext cx="936019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</a:t>
            </a:r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হার্ডওয়ার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সিডি-রম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512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521" y="709555"/>
            <a:ext cx="5359022" cy="518164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546284" y="5640316"/>
            <a:ext cx="4967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চিত্র: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সিডি-রম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2" y="0"/>
            <a:ext cx="74022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সিডি রম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4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137" y="2206171"/>
            <a:ext cx="3466531" cy="3466531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 flipH="1">
            <a:off x="5892800" y="3265715"/>
            <a:ext cx="4731657" cy="14514"/>
          </a:xfrm>
          <a:prstGeom prst="line">
            <a:avLst/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284687" y="4188898"/>
            <a:ext cx="4107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মি.মি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./৪.৭৫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ইঞ্চি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 rot="19373449">
            <a:off x="6143675" y="1952563"/>
            <a:ext cx="16930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অ্যালুমিনিয়াম</a:t>
            </a:r>
            <a:endParaRPr lang="en-US" sz="2800" dirty="0"/>
          </a:p>
        </p:txBody>
      </p:sp>
      <p:sp>
        <p:nvSpPr>
          <p:cNvPr id="29" name="Rectangle 28"/>
          <p:cNvSpPr/>
          <p:nvPr/>
        </p:nvSpPr>
        <p:spPr>
          <a:xfrm rot="2655257">
            <a:off x="8034507" y="1836448"/>
            <a:ext cx="21643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পলিকার্বনেট প্লাস্টিক </a:t>
            </a:r>
            <a:endParaRPr lang="en-US" sz="2400" dirty="0"/>
          </a:p>
        </p:txBody>
      </p:sp>
      <p:sp>
        <p:nvSpPr>
          <p:cNvPr id="30" name="Rectangle 29"/>
          <p:cNvSpPr/>
          <p:nvPr/>
        </p:nvSpPr>
        <p:spPr>
          <a:xfrm>
            <a:off x="9539008" y="1488105"/>
            <a:ext cx="20970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১.২ মিলিমিটার পুরু।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79486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2927" y="0"/>
            <a:ext cx="98364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সিডি রম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879" y="1787652"/>
            <a:ext cx="4997602" cy="338012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6473371" y="1746914"/>
            <a:ext cx="1633399" cy="1620400"/>
          </a:xfrm>
          <a:prstGeom prst="line">
            <a:avLst/>
          </a:prstGeom>
          <a:ln w="762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106770" y="1460310"/>
            <a:ext cx="2541005" cy="6005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905767" y="2811440"/>
            <a:ext cx="1965278" cy="627796"/>
          </a:xfrm>
          <a:prstGeom prst="line">
            <a:avLst/>
          </a:prstGeom>
          <a:ln w="762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928235" y="2438400"/>
            <a:ext cx="3263765" cy="8734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6960358" y="3752931"/>
            <a:ext cx="1856095" cy="1009934"/>
          </a:xfrm>
          <a:prstGeom prst="line">
            <a:avLst/>
          </a:prstGeom>
          <a:ln w="762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8626710" y="4688269"/>
            <a:ext cx="2320119" cy="8367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4198" y="2252855"/>
            <a:ext cx="1830316" cy="5049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3744686" y="4223657"/>
            <a:ext cx="667657" cy="725714"/>
          </a:xfrm>
          <a:prstGeom prst="line">
            <a:avLst/>
          </a:prstGeom>
          <a:ln w="762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 rot="1816797">
            <a:off x="2483012" y="5064347"/>
            <a:ext cx="2471701" cy="6982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 flipV="1">
            <a:off x="2423886" y="2496457"/>
            <a:ext cx="2772228" cy="333829"/>
          </a:xfrm>
          <a:prstGeom prst="line">
            <a:avLst/>
          </a:prstGeom>
          <a:ln w="762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3508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12" grpId="0" animBg="1"/>
      <p:bldP spid="16" grpId="0" animBg="1"/>
      <p:bldP spid="19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2927" y="0"/>
            <a:ext cx="98364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সিডি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রম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879" y="1787652"/>
            <a:ext cx="4997602" cy="33801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08" y="1633168"/>
            <a:ext cx="3466531" cy="346653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6473371" y="1746914"/>
            <a:ext cx="1633399" cy="1620400"/>
          </a:xfrm>
          <a:prstGeom prst="line">
            <a:avLst/>
          </a:prstGeom>
          <a:ln w="762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106770" y="1460310"/>
            <a:ext cx="2541005" cy="6005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mm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ছিদ্র</a:t>
            </a:r>
            <a:endParaRPr lang="en-US" sz="4000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905767" y="2811440"/>
            <a:ext cx="1965278" cy="627796"/>
          </a:xfrm>
          <a:prstGeom prst="line">
            <a:avLst/>
          </a:prstGeom>
          <a:ln w="762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928235" y="2438400"/>
            <a:ext cx="3263765" cy="8734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mm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াম্পিং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এরিয়া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6960358" y="3752931"/>
            <a:ext cx="1856095" cy="1009934"/>
          </a:xfrm>
          <a:prstGeom prst="line">
            <a:avLst/>
          </a:prstGeom>
          <a:ln w="762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8626710" y="4688269"/>
            <a:ext cx="2320119" cy="8367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mm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VTOC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52884" y="1207826"/>
            <a:ext cx="3151116" cy="5049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mm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3744686" y="4223657"/>
            <a:ext cx="667657" cy="725714"/>
          </a:xfrm>
          <a:prstGeom prst="line">
            <a:avLst/>
          </a:prstGeom>
          <a:ln w="762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 rot="1816797">
            <a:off x="2441065" y="5219379"/>
            <a:ext cx="3086631" cy="6982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Out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 flipV="1">
            <a:off x="3904344" y="1683658"/>
            <a:ext cx="1291770" cy="1146628"/>
          </a:xfrm>
          <a:prstGeom prst="line">
            <a:avLst/>
          </a:prstGeom>
          <a:ln w="762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325230" y="6045592"/>
            <a:ext cx="5344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VTOC=Volume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Table Of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Contents 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413508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12" grpId="0" animBg="1"/>
      <p:bldP spid="16" grpId="0" animBg="1"/>
      <p:bldP spid="19" grpId="0" animBg="1"/>
      <p:bldP spid="22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599</TotalTime>
  <Words>311</Words>
  <Application>Microsoft Office PowerPoint</Application>
  <PresentationFormat>Custom</PresentationFormat>
  <Paragraphs>68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Facet</vt:lpstr>
      <vt:lpstr>Slide 1</vt:lpstr>
      <vt:lpstr>Slide 2</vt:lpstr>
      <vt:lpstr>Slide 3</vt:lpstr>
      <vt:lpstr>শিখনফল</vt:lpstr>
      <vt:lpstr>Slide 5</vt:lpstr>
      <vt:lpstr>Slide 6</vt:lpstr>
      <vt:lpstr>Slide 7</vt:lpstr>
      <vt:lpstr>Slide 8</vt:lpstr>
      <vt:lpstr>Slide 9</vt:lpstr>
      <vt:lpstr>Slide 10</vt:lpstr>
      <vt:lpstr>সিডি-রম এর ব্যবহার </vt:lpstr>
      <vt:lpstr>Slide 12</vt:lpstr>
      <vt:lpstr>Slide 13</vt:lpstr>
      <vt:lpstr>Slide 14</vt:lpstr>
      <vt:lpstr>Slide 15</vt:lpstr>
      <vt:lpstr>মূল্যায়ন</vt:lpstr>
      <vt:lpstr>বাড়ির কাজ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user</cp:lastModifiedBy>
  <cp:revision>88</cp:revision>
  <dcterms:created xsi:type="dcterms:W3CDTF">2013-05-19T03:49:05Z</dcterms:created>
  <dcterms:modified xsi:type="dcterms:W3CDTF">2013-05-21T06:13:17Z</dcterms:modified>
</cp:coreProperties>
</file>